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64" r:id="rId4"/>
    <p:sldId id="266" r:id="rId5"/>
    <p:sldId id="268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9EBC9-A415-4ED4-A8EF-15B993FF8CF1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2A24D-2785-4022-BE56-BA101C8F65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2C9D09DB-A2FD-4439-8B06-52E7818D5E5A}" type="slidenum">
              <a:rPr lang="en-US" sz="1200"/>
              <a:pPr algn="r" eaLnBrk="0" hangingPunct="0"/>
              <a:t>13</a:t>
            </a:fld>
            <a:endParaRPr lang="en-US" sz="1200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EE5B-87DA-4AA7-9E47-F54BBF6EE4B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8532-8BCF-4522-ACF1-B54160E23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EE5B-87DA-4AA7-9E47-F54BBF6EE4B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8532-8BCF-4522-ACF1-B54160E23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EE5B-87DA-4AA7-9E47-F54BBF6EE4B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8532-8BCF-4522-ACF1-B54160E23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EE5B-87DA-4AA7-9E47-F54BBF6EE4B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8532-8BCF-4522-ACF1-B54160E23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EE5B-87DA-4AA7-9E47-F54BBF6EE4B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8532-8BCF-4522-ACF1-B54160E23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EE5B-87DA-4AA7-9E47-F54BBF6EE4B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8532-8BCF-4522-ACF1-B54160E23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EE5B-87DA-4AA7-9E47-F54BBF6EE4B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8532-8BCF-4522-ACF1-B54160E23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EE5B-87DA-4AA7-9E47-F54BBF6EE4B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8532-8BCF-4522-ACF1-B54160E23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EE5B-87DA-4AA7-9E47-F54BBF6EE4B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8532-8BCF-4522-ACF1-B54160E23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EE5B-87DA-4AA7-9E47-F54BBF6EE4B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8532-8BCF-4522-ACF1-B54160E23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EE5B-87DA-4AA7-9E47-F54BBF6EE4B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8532-8BCF-4522-ACF1-B54160E23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EE5B-87DA-4AA7-9E47-F54BBF6EE4B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8532-8BCF-4522-ACF1-B54160E234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jpeg"/><Relationship Id="rId2" Type="http://schemas.openxmlformats.org/officeDocument/2006/relationships/audio" Target="file:///F:\XUAN%20BACH\XUAN\CHUONG%20TRINH\CLB%20Mon%20Hoc%20(%20CHUAN)\Mo%20uoc%20ngay%20mai.mp3" TargetMode="External"/><Relationship Id="rId1" Type="http://schemas.openxmlformats.org/officeDocument/2006/relationships/audio" Target="file:///H:\chuyen%20de%20ung%20cong%20nghe%20thong%20tin%20vao%20day%20hoc\Bai%20hat%20Noi%20vong%20tay%20lon%20do%20Khanh%20Ly%20trinh%20bay.mp3" TargetMode="External"/><Relationship Id="rId6" Type="http://schemas.openxmlformats.org/officeDocument/2006/relationships/image" Target="../media/image25.png"/><Relationship Id="rId5" Type="http://schemas.openxmlformats.org/officeDocument/2006/relationships/audio" Target="../media/audio1.wav"/><Relationship Id="rId10" Type="http://schemas.openxmlformats.org/officeDocument/2006/relationships/image" Target="../media/image29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image" Target="../media/image7.jpe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84838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TH TRUNG LẬP HẠ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20206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KĨ THUẬT LỚP 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3528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 XE NÔI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</a:rPr>
              <a:t>THỰC HÀNH LẮP XE NÔI</a:t>
            </a:r>
            <a:endParaRPr lang="en-US" sz="4000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16390" name="Picture 6" descr="Xe no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524000"/>
            <a:ext cx="6705600" cy="48434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276600" y="1143000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i="1" u="sng">
                <a:latin typeface="Times New Roman" pitchFamily="18" charset="0"/>
              </a:rPr>
              <a:t>Ghi nhớ</a:t>
            </a:r>
            <a:r>
              <a:rPr lang="en-US" b="1" i="1">
                <a:latin typeface="Times New Roman" pitchFamily="18" charset="0"/>
              </a:rPr>
              <a:t>: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676400" y="3429000"/>
            <a:ext cx="63246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179" tIns="31090" rIns="62179" bIns="31090">
            <a:spAutoFit/>
          </a:bodyPr>
          <a:lstStyle/>
          <a:p>
            <a:pPr marL="514350" indent="-514350" algn="just" eaLnBrk="0" hangingPunct="0"/>
            <a:endParaRPr lang="en-US" sz="3800">
              <a:latin typeface="Times New Roman" pitchFamily="18" charset="0"/>
            </a:endParaRPr>
          </a:p>
          <a:p>
            <a:pPr marL="514350" indent="-514350" algn="just" eaLnBrk="0" hangingPunct="0"/>
            <a:r>
              <a:rPr lang="en-US" sz="3800">
                <a:latin typeface="Times New Roman" pitchFamily="18" charset="0"/>
              </a:rPr>
              <a:t>2/ Lắp trục bánh xe vào giá đỡ trục bánh xe phải đúng vị trí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600200" y="1981200"/>
            <a:ext cx="63246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179" tIns="31090" rIns="62179" bIns="31090">
            <a:spAutoFit/>
          </a:bodyPr>
          <a:lstStyle/>
          <a:p>
            <a:pPr marL="514350" indent="-514350" algn="just" eaLnBrk="0" hangingPunct="0"/>
            <a:r>
              <a:rPr lang="en-US" sz="3600">
                <a:latin typeface="Times New Roman" pitchFamily="18" charset="0"/>
              </a:rPr>
              <a:t>1. Lắp các thanh thẳng của tay kéo phải theo đúng vị trí trong, ngoài của các thanh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2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  <p:bldP spid="307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4" descr="images (4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"/>
            <a:ext cx="61722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0" name="Bai hat Noi vong tay lon do Khanh Ly trinh b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382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HL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4853" name="AutoShape 5"/>
          <p:cNvSpPr>
            <a:spLocks noChangeArrowheads="1"/>
          </p:cNvSpPr>
          <p:nvPr/>
        </p:nvSpPr>
        <p:spPr bwMode="auto">
          <a:xfrm>
            <a:off x="7315200" y="48768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34854" name="AutoShape 6"/>
          <p:cNvSpPr>
            <a:spLocks noChangeArrowheads="1"/>
          </p:cNvSpPr>
          <p:nvPr/>
        </p:nvSpPr>
        <p:spPr bwMode="auto">
          <a:xfrm>
            <a:off x="0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34855" name="AutoShape 7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34856" name="AutoShape 8"/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34857" name="AutoShape 9"/>
          <p:cNvSpPr>
            <a:spLocks noChangeArrowheads="1"/>
          </p:cNvSpPr>
          <p:nvPr/>
        </p:nvSpPr>
        <p:spPr bwMode="auto"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34858" name="AutoShape 10"/>
          <p:cNvSpPr>
            <a:spLocks noChangeArrowheads="1"/>
          </p:cNvSpPr>
          <p:nvPr/>
        </p:nvSpPr>
        <p:spPr bwMode="auto">
          <a:xfrm>
            <a:off x="5257800" y="4572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34859" name="AutoShape 11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34860" name="AutoShape 12"/>
          <p:cNvSpPr>
            <a:spLocks noChangeArrowheads="1"/>
          </p:cNvSpPr>
          <p:nvPr/>
        </p:nvSpPr>
        <p:spPr bwMode="auto">
          <a:xfrm>
            <a:off x="5638800" y="2286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34861" name="AutoShape 13"/>
          <p:cNvSpPr>
            <a:spLocks noChangeArrowheads="1"/>
          </p:cNvSpPr>
          <p:nvPr/>
        </p:nvSpPr>
        <p:spPr bwMode="auto">
          <a:xfrm>
            <a:off x="3048000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23565" name="Picture 14" descr="POINSET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626853">
            <a:off x="8152606" y="145257"/>
            <a:ext cx="8493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4863" name="AutoShape 15"/>
          <p:cNvSpPr>
            <a:spLocks noChangeArrowheads="1"/>
          </p:cNvSpPr>
          <p:nvPr/>
        </p:nvSpPr>
        <p:spPr bwMode="auto"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34864" name="AutoShape 16"/>
          <p:cNvSpPr>
            <a:spLocks noChangeArrowheads="1"/>
          </p:cNvSpPr>
          <p:nvPr/>
        </p:nvSpPr>
        <p:spPr bwMode="auto">
          <a:xfrm>
            <a:off x="8458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34865" name="AutoShape 17"/>
          <p:cNvSpPr>
            <a:spLocks noChangeArrowheads="1"/>
          </p:cNvSpPr>
          <p:nvPr/>
        </p:nvSpPr>
        <p:spPr bwMode="auto">
          <a:xfrm>
            <a:off x="3429000" y="60198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34866" name="AutoShape 18"/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34867" name="AutoShape 19"/>
          <p:cNvSpPr>
            <a:spLocks noChangeArrowheads="1"/>
          </p:cNvSpPr>
          <p:nvPr/>
        </p:nvSpPr>
        <p:spPr bwMode="auto">
          <a:xfrm>
            <a:off x="2286000" y="5181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34868" name="AutoShape 20"/>
          <p:cNvSpPr>
            <a:spLocks noChangeArrowheads="1"/>
          </p:cNvSpPr>
          <p:nvPr/>
        </p:nvSpPr>
        <p:spPr bwMode="auto">
          <a:xfrm>
            <a:off x="5562600" y="57785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34869" name="AutoShape 21"/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34870" name="AutoShape 22"/>
          <p:cNvSpPr>
            <a:spLocks noChangeArrowheads="1"/>
          </p:cNvSpPr>
          <p:nvPr/>
        </p:nvSpPr>
        <p:spPr bwMode="auto">
          <a:xfrm>
            <a:off x="1447800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34871" name="AutoShape 23"/>
          <p:cNvSpPr>
            <a:spLocks noChangeArrowheads="1"/>
          </p:cNvSpPr>
          <p:nvPr/>
        </p:nvSpPr>
        <p:spPr bwMode="auto">
          <a:xfrm>
            <a:off x="6400800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34872" name="AutoShape 24"/>
          <p:cNvSpPr>
            <a:spLocks noChangeArrowheads="1"/>
          </p:cNvSpPr>
          <p:nvPr/>
        </p:nvSpPr>
        <p:spPr bwMode="auto">
          <a:xfrm>
            <a:off x="8382000" y="5181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34873" name="Text Box 25"/>
          <p:cNvSpPr txBox="1">
            <a:spLocks noChangeArrowheads="1"/>
          </p:cNvSpPr>
          <p:nvPr/>
        </p:nvSpPr>
        <p:spPr bwMode="auto">
          <a:xfrm>
            <a:off x="228600" y="2422525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3200" i="1">
              <a:solidFill>
                <a:srgbClr val="FF0000"/>
              </a:solidFill>
            </a:endParaRPr>
          </a:p>
        </p:txBody>
      </p:sp>
      <p:pic>
        <p:nvPicPr>
          <p:cNvPr id="334874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8" name="Picture 27" descr="POINSET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4800" y="5778500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9" name="Picture 28" descr="POINSET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76200" y="6019800"/>
            <a:ext cx="9144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0" name="Picture 33" descr="3d butterfly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" y="6096000"/>
            <a:ext cx="800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1" name="WordArt 29"/>
          <p:cNvSpPr>
            <a:spLocks noChangeArrowheads="1" noChangeShapeType="1" noTextEdit="1"/>
          </p:cNvSpPr>
          <p:nvPr/>
        </p:nvSpPr>
        <p:spPr bwMode="auto">
          <a:xfrm>
            <a:off x="838200" y="1752600"/>
            <a:ext cx="6858000" cy="4038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 TẠM BiỆT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CÁC EM !</a:t>
            </a:r>
          </a:p>
        </p:txBody>
      </p:sp>
    </p:spTree>
  </p:cSld>
  <p:clrMapOvr>
    <a:masterClrMapping/>
  </p:clrMapOvr>
  <p:transition spd="slow">
    <p:dissolve/>
    <p:sndAc>
      <p:stSnd>
        <p:snd r:embed="rId5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4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4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4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4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4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4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7" presetClass="entr" presetSubtype="4" repeatCount="2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0" fill="hold"/>
                                        <p:tgtEl>
                                          <p:spTgt spid="33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0" fill="hold"/>
                                        <p:tgtEl>
                                          <p:spTgt spid="33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85576" fill="hold"/>
                                        <p:tgtEl>
                                          <p:spTgt spid="3348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0" presetClass="emph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9" dur="500" autoRev="1" fill="hold"/>
                                        <p:tgtEl>
                                          <p:spTgt spid="3348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0" dur="500" autoRev="1" fill="hold"/>
                                        <p:tgtEl>
                                          <p:spTgt spid="3348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1" dur="500" autoRev="1" fill="hold"/>
                                        <p:tgtEl>
                                          <p:spTgt spid="3348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2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4874"/>
                </p:tgtEl>
              </p:cMediaNode>
            </p:audio>
            <p:audio>
              <p:cMediaNode>
                <p:cTn id="1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4850"/>
                </p:tgtEl>
              </p:cMediaNode>
            </p:audio>
          </p:childTnLst>
        </p:cTn>
      </p:par>
    </p:tnLst>
    <p:bldLst>
      <p:bldP spid="334853" grpId="0" animBg="1"/>
      <p:bldP spid="334854" grpId="0" animBg="1"/>
      <p:bldP spid="334857" grpId="0" animBg="1"/>
      <p:bldP spid="334860" grpId="0" animBg="1"/>
      <p:bldP spid="334861" grpId="0" animBg="1"/>
      <p:bldP spid="334863" grpId="0" animBg="1"/>
      <p:bldP spid="334865" grpId="0" animBg="1"/>
      <p:bldP spid="334866" grpId="0" animBg="1"/>
      <p:bldP spid="334868" grpId="0" animBg="1"/>
      <p:bldP spid="334870" grpId="0" animBg="1"/>
      <p:bldP spid="334871" grpId="0" animBg="1"/>
      <p:bldP spid="334873" grpId="0"/>
      <p:bldP spid="33487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Xe no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609600"/>
            <a:ext cx="5715000" cy="4197350"/>
          </a:xfrm>
          <a:noFill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85800" y="5638800"/>
            <a:ext cx="8001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nôi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7391400" y="228600"/>
            <a:ext cx="1524000" cy="914400"/>
          </a:xfrm>
          <a:prstGeom prst="wedgeRoundRectCallout">
            <a:avLst>
              <a:gd name="adj1" fmla="val -93440"/>
              <a:gd name="adj2" fmla="val 7795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Tay kéo xe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3581400"/>
            <a:ext cx="3200400" cy="762000"/>
            <a:chOff x="240" y="2304"/>
            <a:chExt cx="2016" cy="480"/>
          </a:xfrm>
        </p:grpSpPr>
        <p:sp>
          <p:nvSpPr>
            <p:cNvPr id="13329" name="AutoShape 10"/>
            <p:cNvSpPr>
              <a:spLocks noChangeArrowheads="1"/>
            </p:cNvSpPr>
            <p:nvPr/>
          </p:nvSpPr>
          <p:spPr bwMode="auto">
            <a:xfrm>
              <a:off x="240" y="2304"/>
              <a:ext cx="1152" cy="480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2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Giá đỡ trục </a:t>
              </a:r>
            </a:p>
            <a:p>
              <a:pPr algn="ctr"/>
              <a:r>
                <a:rPr lang="en-US" sz="22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bánh xe</a:t>
              </a:r>
            </a:p>
          </p:txBody>
        </p:sp>
        <p:sp>
          <p:nvSpPr>
            <p:cNvPr id="13330" name="Line 11"/>
            <p:cNvSpPr>
              <a:spLocks noChangeShapeType="1"/>
            </p:cNvSpPr>
            <p:nvPr/>
          </p:nvSpPr>
          <p:spPr bwMode="auto">
            <a:xfrm flipV="1">
              <a:off x="1344" y="2352"/>
              <a:ext cx="912" cy="24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0" y="914400"/>
            <a:ext cx="2362200" cy="1371600"/>
            <a:chOff x="144" y="768"/>
            <a:chExt cx="1680" cy="912"/>
          </a:xfrm>
        </p:grpSpPr>
        <p:sp>
          <p:nvSpPr>
            <p:cNvPr id="13326" name="Line 13"/>
            <p:cNvSpPr>
              <a:spLocks noChangeShapeType="1"/>
            </p:cNvSpPr>
            <p:nvPr/>
          </p:nvSpPr>
          <p:spPr bwMode="auto">
            <a:xfrm>
              <a:off x="1152" y="1104"/>
              <a:ext cx="672" cy="24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7" name="Line 14"/>
            <p:cNvSpPr>
              <a:spLocks noChangeShapeType="1"/>
            </p:cNvSpPr>
            <p:nvPr/>
          </p:nvSpPr>
          <p:spPr bwMode="auto">
            <a:xfrm>
              <a:off x="1152" y="1104"/>
              <a:ext cx="480" cy="57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8" name="AutoShape 15"/>
            <p:cNvSpPr>
              <a:spLocks noChangeArrowheads="1"/>
            </p:cNvSpPr>
            <p:nvPr/>
          </p:nvSpPr>
          <p:spPr bwMode="auto">
            <a:xfrm>
              <a:off x="144" y="768"/>
              <a:ext cx="1056" cy="480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2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Thành xe </a:t>
              </a:r>
            </a:p>
            <a:p>
              <a:pPr algn="ctr"/>
              <a:r>
                <a:rPr lang="en-US" sz="22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và mui xe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791200" y="2667000"/>
            <a:ext cx="3352800" cy="1219200"/>
            <a:chOff x="3504" y="1968"/>
            <a:chExt cx="2112" cy="768"/>
          </a:xfrm>
        </p:grpSpPr>
        <p:sp>
          <p:nvSpPr>
            <p:cNvPr id="13324" name="AutoShape 17"/>
            <p:cNvSpPr>
              <a:spLocks noChangeArrowheads="1"/>
            </p:cNvSpPr>
            <p:nvPr/>
          </p:nvSpPr>
          <p:spPr bwMode="auto">
            <a:xfrm>
              <a:off x="4224" y="2208"/>
              <a:ext cx="1392" cy="528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Thanh đỡ giá đỡ</a:t>
              </a:r>
            </a:p>
            <a:p>
              <a:pPr algn="ctr"/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Trục bánh xe</a:t>
              </a:r>
            </a:p>
          </p:txBody>
        </p:sp>
        <p:sp>
          <p:nvSpPr>
            <p:cNvPr id="13325" name="Line 18"/>
            <p:cNvSpPr>
              <a:spLocks noChangeShapeType="1"/>
            </p:cNvSpPr>
            <p:nvPr/>
          </p:nvSpPr>
          <p:spPr bwMode="auto">
            <a:xfrm flipH="1" flipV="1">
              <a:off x="3504" y="1968"/>
              <a:ext cx="816" cy="288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657600" y="4267200"/>
            <a:ext cx="1981200" cy="1219200"/>
            <a:chOff x="2160" y="2784"/>
            <a:chExt cx="1248" cy="768"/>
          </a:xfrm>
        </p:grpSpPr>
        <p:sp>
          <p:nvSpPr>
            <p:cNvPr id="13321" name="AutoShape 20"/>
            <p:cNvSpPr>
              <a:spLocks noChangeArrowheads="1"/>
            </p:cNvSpPr>
            <p:nvPr/>
          </p:nvSpPr>
          <p:spPr bwMode="auto">
            <a:xfrm>
              <a:off x="2256" y="3072"/>
              <a:ext cx="1056" cy="480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1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Trục bánh xe</a:t>
              </a:r>
            </a:p>
          </p:txBody>
        </p:sp>
        <p:sp>
          <p:nvSpPr>
            <p:cNvPr id="13322" name="Line 21"/>
            <p:cNvSpPr>
              <a:spLocks noChangeShapeType="1"/>
            </p:cNvSpPr>
            <p:nvPr/>
          </p:nvSpPr>
          <p:spPr bwMode="auto">
            <a:xfrm flipH="1" flipV="1">
              <a:off x="2160" y="2784"/>
              <a:ext cx="528" cy="33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3" name="Line 22"/>
            <p:cNvSpPr>
              <a:spLocks noChangeShapeType="1"/>
            </p:cNvSpPr>
            <p:nvPr/>
          </p:nvSpPr>
          <p:spPr bwMode="auto">
            <a:xfrm flipV="1">
              <a:off x="2736" y="2784"/>
              <a:ext cx="672" cy="33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057400" y="457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/>
      <p:bldP spid="225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Tay keo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3429000"/>
            <a:ext cx="5305285" cy="2556312"/>
          </a:xfrm>
          <a:noFill/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914400" y="1905000"/>
            <a:ext cx="861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5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* 2 </a:t>
            </a:r>
            <a:r>
              <a:rPr lang="en-US" sz="2500" b="1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5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5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500" b="1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5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5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vít</a:t>
            </a:r>
            <a:r>
              <a:rPr lang="en-US" sz="25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500" b="1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5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5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500" b="1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2500" b="1" i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2286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nôi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8382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3716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3352800"/>
            <a:ext cx="281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Gia do truc banh x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792537"/>
            <a:ext cx="4572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1524000"/>
            <a:ext cx="883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5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*Giá đỡ trục bánh xe được lắp từ những chi tiết nào</a:t>
            </a:r>
            <a:r>
              <a:rPr lang="en-US" sz="25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i="1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8" name="WordArt 14"/>
          <p:cNvSpPr>
            <a:spLocks noChangeArrowheads="1" noChangeShapeType="1" noTextEdit="1"/>
          </p:cNvSpPr>
          <p:nvPr/>
        </p:nvSpPr>
        <p:spPr bwMode="auto">
          <a:xfrm>
            <a:off x="2133600" y="1981200"/>
            <a:ext cx="36290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 dirty="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2 </a:t>
            </a:r>
            <a:r>
              <a:rPr lang="en-US" sz="20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1" i="1" kern="10" dirty="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b="1" i="1" kern="10" dirty="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0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000" b="1" i="1" kern="10" dirty="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000" b="1" i="1" kern="10" dirty="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i="1" kern="10" dirty="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0" y="2438400"/>
            <a:ext cx="868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1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5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Theo em phải lắp mấy giá đỡ trục bánh xe ?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700" b="1"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z="700" b="1" i="1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3" name="WordArt 19"/>
          <p:cNvSpPr>
            <a:spLocks noChangeArrowheads="1" noChangeShapeType="1" noTextEdit="1"/>
          </p:cNvSpPr>
          <p:nvPr/>
        </p:nvSpPr>
        <p:spPr bwMode="auto">
          <a:xfrm>
            <a:off x="2133600" y="2971800"/>
            <a:ext cx="33718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b="1" i="1" kern="10" dirty="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Lắp 2 giá đỡ trục bánh xe.</a:t>
            </a:r>
            <a:endParaRPr lang="en-US" sz="2000" b="1" i="1" kern="10" dirty="0">
              <a:ln w="9525">
                <a:noFill/>
                <a:round/>
                <a:headEnd/>
                <a:tailEnd/>
              </a:ln>
              <a:solidFill>
                <a:srgbClr val="CC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09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3962400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/>
      <p:bldP spid="11278" grpId="0" animBg="1"/>
      <p:bldP spid="11282" grpId="0" build="p"/>
      <p:bldP spid="112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San x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990600"/>
            <a:ext cx="388620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304800" y="32004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300" name="WordArt 12"/>
          <p:cNvSpPr>
            <a:spLocks noChangeArrowheads="1" noChangeShapeType="1" noTextEdit="1"/>
          </p:cNvSpPr>
          <p:nvPr/>
        </p:nvSpPr>
        <p:spPr bwMode="auto">
          <a:xfrm>
            <a:off x="1524000" y="3733800"/>
            <a:ext cx="5943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b="1" i="1" kern="1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Tấm lớn, ốc vít và 2 thanh chữ U dài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0" y="403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 Hai thanh chữ U dài được lắp vào hàng lỗ thứ mấy của tấm lớn (tính từ phải sang trái) ?</a:t>
            </a:r>
          </a:p>
        </p:txBody>
      </p:sp>
      <p:sp>
        <p:nvSpPr>
          <p:cNvPr id="12304" name="WordArt 16"/>
          <p:cNvSpPr>
            <a:spLocks noChangeArrowheads="1" noChangeShapeType="1" noTextEdit="1"/>
          </p:cNvSpPr>
          <p:nvPr/>
        </p:nvSpPr>
        <p:spPr bwMode="auto">
          <a:xfrm>
            <a:off x="1676400" y="4800600"/>
            <a:ext cx="5791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600" b="1" i="1" kern="1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Được lắp từ hàng lỗ thứ 2 và 9 của tấm lớn</a:t>
            </a:r>
            <a:endParaRPr lang="en-US" sz="1600" b="1" i="1" kern="10">
              <a:ln w="9525">
                <a:noFill/>
                <a:round/>
                <a:headEnd/>
                <a:tailEnd/>
              </a:ln>
              <a:solidFill>
                <a:srgbClr val="CC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381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  <p:bldP spid="12300" grpId="0" animBg="1"/>
      <p:bldP spid="12303" grpId="0" build="p"/>
      <p:bldP spid="123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Thanh va mui x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066800"/>
            <a:ext cx="4419600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28600" y="39624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mui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323" name="WordArt 11"/>
          <p:cNvSpPr>
            <a:spLocks noChangeArrowheads="1" noChangeShapeType="1" noTextEdit="1"/>
          </p:cNvSpPr>
          <p:nvPr/>
        </p:nvSpPr>
        <p:spPr bwMode="auto">
          <a:xfrm>
            <a:off x="2057400" y="4419600"/>
            <a:ext cx="50292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800" b="1" i="1" kern="1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Tấm nhỏ, ốc vít và 3 tấm để lắp chữ U</a:t>
            </a:r>
            <a:endParaRPr lang="en-US" sz="1800" b="1" i="1" kern="10">
              <a:ln w="9525">
                <a:noFill/>
                <a:round/>
                <a:headEnd/>
                <a:tailEnd/>
              </a:ln>
              <a:solidFill>
                <a:srgbClr val="CC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85800" y="4953000"/>
            <a:ext cx="8458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600" b="1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Lưu ý</a:t>
            </a:r>
            <a:r>
              <a: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Khi lắp thành xe với mui xe, vị trí tấm nhỏ nằm trong tấm chữ U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304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57150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U.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mui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U.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3" grpId="0" animBg="1"/>
      <p:bldP spid="1332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Banh x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143000"/>
            <a:ext cx="71628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04800" y="39624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9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9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4346" name="WordArt 10"/>
          <p:cNvSpPr>
            <a:spLocks noChangeArrowheads="1" noChangeShapeType="1" noTextEdit="1"/>
          </p:cNvSpPr>
          <p:nvPr/>
        </p:nvSpPr>
        <p:spPr bwMode="auto">
          <a:xfrm>
            <a:off x="1524000" y="4800600"/>
            <a:ext cx="6553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b="1" i="1" kern="10" dirty="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18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1800" b="1" i="1" kern="10" dirty="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b="1" i="1" kern="10" dirty="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b="1" i="1" kern="10" dirty="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b="1" i="1" kern="10" dirty="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18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1800" b="1" i="1" kern="10" dirty="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1800" b="1" i="1" kern="10" dirty="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8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1800" b="1" i="1" kern="10" dirty="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hãm</a:t>
            </a:r>
            <a:r>
              <a:rPr lang="en-US" sz="1800" b="1" i="1" kern="10" dirty="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8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1800" b="1" i="1" kern="10" dirty="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1800" b="1" i="1" kern="10" dirty="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8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1800" b="1" i="1" kern="10" dirty="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hãm</a:t>
            </a:r>
            <a:r>
              <a:rPr lang="en-US" sz="1800" b="1" i="1" kern="10" dirty="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2286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  <p:bldP spid="143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305800" cy="73183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 Để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ráp</a:t>
            </a:r>
            <a:r>
              <a:rPr lang="en-US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nôi</a:t>
            </a:r>
            <a:r>
              <a:rPr lang="en-US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209800"/>
            <a:ext cx="7391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mui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900" b="1" i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900" b="1" i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hãm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9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1295400" y="304800"/>
            <a:ext cx="5334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2. </a:t>
            </a:r>
            <a:r>
              <a:rPr lang="en-US" sz="2400" b="1" kern="10" dirty="0" err="1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Lắp</a:t>
            </a:r>
            <a:r>
              <a:rPr lang="en-US" sz="2400" b="1" kern="1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2400" b="1" kern="10" dirty="0" err="1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xe</a:t>
            </a:r>
            <a:r>
              <a:rPr lang="en-US" sz="2400" b="1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2400" b="1" kern="10" dirty="0" err="1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nôi</a:t>
            </a:r>
            <a:r>
              <a:rPr lang="en-US" sz="2400" b="1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2400" b="1" kern="10" dirty="0" err="1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hoàn</a:t>
            </a:r>
            <a:r>
              <a:rPr lang="en-US" sz="2400" b="1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2400" b="1" kern="10" dirty="0" err="1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chỉnh</a:t>
            </a:r>
            <a:endParaRPr lang="en-US" sz="2400" b="1" kern="10" dirty="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295400" y="4826000"/>
          <a:ext cx="3146425" cy="1350963"/>
        </p:xfrm>
        <a:graphic>
          <a:graphicData uri="http://schemas.openxmlformats.org/presentationml/2006/ole">
            <p:oleObj spid="_x0000_s5122" name="CorelDRAW" r:id="rId4" imgW="3145841" imgH="1350569" progId="CorelDRAW.Graphic.11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500188" y="4068763"/>
          <a:ext cx="2625725" cy="1766887"/>
        </p:xfrm>
        <a:graphic>
          <a:graphicData uri="http://schemas.openxmlformats.org/presentationml/2006/ole">
            <p:oleObj spid="_x0000_s5123" name="CorelDRAW" r:id="rId5" imgW="2806903" imgH="1767230" progId="CorelDRAW.Graphic.11">
              <p:embed/>
            </p:oleObj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3810000" y="1905000"/>
          <a:ext cx="3995738" cy="1536700"/>
        </p:xfrm>
        <a:graphic>
          <a:graphicData uri="http://schemas.openxmlformats.org/presentationml/2006/ole">
            <p:oleObj spid="_x0000_s5124" name="CorelDRAW" r:id="rId6" imgW="3996233" imgH="1537106" progId="CorelDRAW.Graphic.11">
              <p:embed/>
            </p:oleObj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1808163" y="5318125"/>
          <a:ext cx="2971800" cy="871538"/>
        </p:xfrm>
        <a:graphic>
          <a:graphicData uri="http://schemas.openxmlformats.org/presentationml/2006/ole">
            <p:oleObj spid="_x0000_s5125" name="CorelDRAW" r:id="rId7" imgW="2971495" imgH="871118" progId="CorelDRAW.Graphic.11">
              <p:embed/>
            </p:oleObj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3743325" y="1244600"/>
          <a:ext cx="2181225" cy="1793875"/>
        </p:xfrm>
        <a:graphic>
          <a:graphicData uri="http://schemas.openxmlformats.org/presentationml/2006/ole">
            <p:oleObj spid="_x0000_s5126" name="CorelDRAW" r:id="rId8" imgW="2180539" imgH="1793748" progId="CorelDRAW.Graphic.11">
              <p:embed/>
            </p:oleObj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4668838" y="2581275"/>
          <a:ext cx="1208087" cy="336550"/>
        </p:xfrm>
        <a:graphic>
          <a:graphicData uri="http://schemas.openxmlformats.org/presentationml/2006/ole">
            <p:oleObj spid="_x0000_s5127" name="CorelDRAW" r:id="rId9" imgW="1208227" imgH="335890" progId="CorelDRAW.Graphic.11">
              <p:embed/>
            </p:oleObj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6986588" y="284163"/>
          <a:ext cx="1852612" cy="2295525"/>
        </p:xfrm>
        <a:graphic>
          <a:graphicData uri="http://schemas.openxmlformats.org/presentationml/2006/ole">
            <p:oleObj spid="_x0000_s5128" name="CorelDRAW" r:id="rId10" imgW="1852879" imgH="2295754" progId="CorelDRAW.Graphic.11">
              <p:embed/>
            </p:oleObj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7080250" y="1989138"/>
          <a:ext cx="701675" cy="515937"/>
        </p:xfrm>
        <a:graphic>
          <a:graphicData uri="http://schemas.openxmlformats.org/presentationml/2006/ole">
            <p:oleObj spid="_x0000_s5129" name="CorelDRAW" r:id="rId11" imgW="701954" imgH="516331" progId="CorelDRAW.Graphic.11">
              <p:embed/>
            </p:oleObj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762375" y="285750"/>
            <a:ext cx="5081588" cy="3157538"/>
            <a:chOff x="2463" y="275"/>
            <a:chExt cx="3201" cy="1989"/>
          </a:xfrm>
        </p:grpSpPr>
        <p:graphicFrame>
          <p:nvGraphicFramePr>
            <p:cNvPr id="5134" name="Object 12"/>
            <p:cNvGraphicFramePr>
              <a:graphicFrameLocks noChangeAspect="1"/>
            </p:cNvGraphicFramePr>
            <p:nvPr/>
          </p:nvGraphicFramePr>
          <p:xfrm>
            <a:off x="2496" y="1296"/>
            <a:ext cx="2517" cy="968"/>
          </p:xfrm>
          <a:graphic>
            <a:graphicData uri="http://schemas.openxmlformats.org/presentationml/2006/ole">
              <p:oleObj spid="_x0000_s5134" name="CorelDRAW" r:id="rId12" imgW="3996233" imgH="1537106" progId="CorelDRAW.Graphic.11">
                <p:embed/>
              </p:oleObj>
            </a:graphicData>
          </a:graphic>
        </p:graphicFrame>
        <p:graphicFrame>
          <p:nvGraphicFramePr>
            <p:cNvPr id="5135" name="Object 13"/>
            <p:cNvGraphicFramePr>
              <a:graphicFrameLocks noChangeAspect="1"/>
            </p:cNvGraphicFramePr>
            <p:nvPr/>
          </p:nvGraphicFramePr>
          <p:xfrm>
            <a:off x="2463" y="871"/>
            <a:ext cx="1374" cy="1130"/>
          </p:xfrm>
          <a:graphic>
            <a:graphicData uri="http://schemas.openxmlformats.org/presentationml/2006/ole">
              <p:oleObj spid="_x0000_s5135" name="CorelDRAW" r:id="rId13" imgW="2180539" imgH="1793748" progId="CorelDRAW.Graphic.11">
                <p:embed/>
              </p:oleObj>
            </a:graphicData>
          </a:graphic>
        </p:graphicFrame>
        <p:graphicFrame>
          <p:nvGraphicFramePr>
            <p:cNvPr id="5136" name="Object 14"/>
            <p:cNvGraphicFramePr>
              <a:graphicFrameLocks noChangeAspect="1"/>
            </p:cNvGraphicFramePr>
            <p:nvPr/>
          </p:nvGraphicFramePr>
          <p:xfrm>
            <a:off x="3046" y="1713"/>
            <a:ext cx="761" cy="212"/>
          </p:xfrm>
          <a:graphic>
            <a:graphicData uri="http://schemas.openxmlformats.org/presentationml/2006/ole">
              <p:oleObj spid="_x0000_s5136" name="CorelDRAW" r:id="rId14" imgW="1208227" imgH="335890" progId="CorelDRAW.Graphic.11">
                <p:embed/>
              </p:oleObj>
            </a:graphicData>
          </a:graphic>
        </p:graphicFrame>
        <p:graphicFrame>
          <p:nvGraphicFramePr>
            <p:cNvPr id="5137" name="Object 15"/>
            <p:cNvGraphicFramePr>
              <a:graphicFrameLocks noChangeAspect="1"/>
            </p:cNvGraphicFramePr>
            <p:nvPr/>
          </p:nvGraphicFramePr>
          <p:xfrm>
            <a:off x="4497" y="275"/>
            <a:ext cx="1167" cy="1446"/>
          </p:xfrm>
          <a:graphic>
            <a:graphicData uri="http://schemas.openxmlformats.org/presentationml/2006/ole">
              <p:oleObj spid="_x0000_s5137" name="CorelDRAW" r:id="rId15" imgW="1852879" imgH="2295754" progId="CorelDRAW.Graphic.11">
                <p:embed/>
              </p:oleObj>
            </a:graphicData>
          </a:graphic>
        </p:graphicFrame>
        <p:graphicFrame>
          <p:nvGraphicFramePr>
            <p:cNvPr id="5138" name="Object 16"/>
            <p:cNvGraphicFramePr>
              <a:graphicFrameLocks noChangeAspect="1"/>
            </p:cNvGraphicFramePr>
            <p:nvPr/>
          </p:nvGraphicFramePr>
          <p:xfrm>
            <a:off x="4556" y="1349"/>
            <a:ext cx="442" cy="325"/>
          </p:xfrm>
          <a:graphic>
            <a:graphicData uri="http://schemas.openxmlformats.org/presentationml/2006/ole">
              <p:oleObj spid="_x0000_s5138" name="CorelDRAW" r:id="rId16" imgW="701954" imgH="516331" progId="CorelDRAW.Graphic.11">
                <p:embed/>
              </p:oleObj>
            </a:graphicData>
          </a:graphic>
        </p:graphicFrame>
      </p:grpSp>
      <p:graphicFrame>
        <p:nvGraphicFramePr>
          <p:cNvPr id="19473" name="Object 17"/>
          <p:cNvGraphicFramePr>
            <a:graphicFrameLocks noChangeAspect="1"/>
          </p:cNvGraphicFramePr>
          <p:nvPr/>
        </p:nvGraphicFramePr>
        <p:xfrm>
          <a:off x="1919288" y="4354513"/>
          <a:ext cx="2881312" cy="1919287"/>
        </p:xfrm>
        <a:graphic>
          <a:graphicData uri="http://schemas.openxmlformats.org/presentationml/2006/ole">
            <p:oleObj spid="_x0000_s5130" name="CorelDRAW" r:id="rId17" imgW="2806903" imgH="1767230" progId="CorelDRAW.Graphic.11">
              <p:embed/>
            </p:oleObj>
          </a:graphicData>
        </a:graphic>
      </p:graphicFrame>
      <p:graphicFrame>
        <p:nvGraphicFramePr>
          <p:cNvPr id="19474" name="Object 18"/>
          <p:cNvGraphicFramePr>
            <a:graphicFrameLocks noChangeAspect="1"/>
          </p:cNvGraphicFramePr>
          <p:nvPr/>
        </p:nvGraphicFramePr>
        <p:xfrm>
          <a:off x="2057400" y="4495800"/>
          <a:ext cx="2487613" cy="508000"/>
        </p:xfrm>
        <a:graphic>
          <a:graphicData uri="http://schemas.openxmlformats.org/presentationml/2006/ole">
            <p:oleObj spid="_x0000_s5131" name="CorelDRAW" r:id="rId18" imgW="2487778" imgH="508406" progId="CorelDRAW.Graphic.11">
              <p:embed/>
            </p:oleObj>
          </a:graphicData>
        </a:graphic>
      </p:graphicFrame>
      <p:graphicFrame>
        <p:nvGraphicFramePr>
          <p:cNvPr id="19475" name="Object 19"/>
          <p:cNvGraphicFramePr>
            <a:graphicFrameLocks noChangeAspect="1"/>
          </p:cNvGraphicFramePr>
          <p:nvPr/>
        </p:nvGraphicFramePr>
        <p:xfrm>
          <a:off x="1714500" y="4352925"/>
          <a:ext cx="2352675" cy="349250"/>
        </p:xfrm>
        <a:graphic>
          <a:graphicData uri="http://schemas.openxmlformats.org/presentationml/2006/ole">
            <p:oleObj spid="_x0000_s5132" name="CorelDRAW" r:id="rId19" imgW="2353056" imgH="348996" progId="CorelDRAW.Graphic.11">
              <p:embed/>
            </p:oleObj>
          </a:graphicData>
        </a:graphic>
      </p:graphicFrame>
      <p:graphicFrame>
        <p:nvGraphicFramePr>
          <p:cNvPr id="19476" name="Object 20"/>
          <p:cNvGraphicFramePr>
            <a:graphicFrameLocks noChangeAspect="1"/>
          </p:cNvGraphicFramePr>
          <p:nvPr/>
        </p:nvGraphicFramePr>
        <p:xfrm>
          <a:off x="1676400" y="5181600"/>
          <a:ext cx="3433763" cy="1473200"/>
        </p:xfrm>
        <a:graphic>
          <a:graphicData uri="http://schemas.openxmlformats.org/presentationml/2006/ole">
            <p:oleObj spid="_x0000_s5133" name="CorelDRAW" r:id="rId20" imgW="3433877" imgH="1472794" progId="CorelDRAW.Graphic.11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64 -0.02593 C -0.00868 -0.01875 -0.16424 0.00694 -0.2158 0.01574 C -0.26736 0.02454 -0.25955 0.01736 -0.27674 0.02616 C -0.29393 0.03495 -0.31111 0.04699 -0.31893 0.06782 C -0.32674 0.08866 -0.32361 0.12384 -0.32361 0.15116 C -0.32361 0.17847 -0.3198 0.21551 -0.31893 0.23241 " pathEditMode="relative" rAng="0" ptsTypes="aaaaaa">
                                      <p:cBhvr>
                                        <p:cTn id="9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508</Words>
  <Application>Microsoft Office PowerPoint</Application>
  <PresentationFormat>On-screen Show (4:3)</PresentationFormat>
  <Paragraphs>54</Paragraphs>
  <Slides>13</Slides>
  <Notes>1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CorelDRAW 11.0 Graphic</vt:lpstr>
      <vt:lpstr>Slide 1</vt:lpstr>
      <vt:lpstr>Slide 2</vt:lpstr>
      <vt:lpstr>Slide 3</vt:lpstr>
      <vt:lpstr>Slide 4</vt:lpstr>
      <vt:lpstr>Slide 5</vt:lpstr>
      <vt:lpstr>Slide 6</vt:lpstr>
      <vt:lpstr>Slide 7</vt:lpstr>
      <vt:lpstr>* Để lắp ráp được xe nôi hoàn chỉnh, ta phải lắp theo thứ tự nào ? </vt:lpstr>
      <vt:lpstr>Slide 9</vt:lpstr>
      <vt:lpstr>THỰC HÀNH LẮP XE NÔI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11</cp:revision>
  <dcterms:created xsi:type="dcterms:W3CDTF">2020-04-15T13:28:56Z</dcterms:created>
  <dcterms:modified xsi:type="dcterms:W3CDTF">2020-04-15T15:17:26Z</dcterms:modified>
</cp:coreProperties>
</file>